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2" r:id="rId3"/>
    <p:sldId id="273" r:id="rId4"/>
    <p:sldId id="274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90" r:id="rId17"/>
    <p:sldId id="291" r:id="rId18"/>
    <p:sldId id="293" r:id="rId19"/>
    <p:sldId id="292" r:id="rId20"/>
    <p:sldId id="294" r:id="rId21"/>
    <p:sldId id="295" r:id="rId22"/>
    <p:sldId id="289" r:id="rId23"/>
    <p:sldId id="287" r:id="rId24"/>
    <p:sldId id="296" r:id="rId25"/>
    <p:sldId id="298" r:id="rId26"/>
    <p:sldId id="297" r:id="rId27"/>
    <p:sldId id="299" r:id="rId28"/>
    <p:sldId id="300" r:id="rId29"/>
    <p:sldId id="301" r:id="rId30"/>
    <p:sldId id="302" r:id="rId31"/>
    <p:sldId id="303" r:id="rId32"/>
    <p:sldId id="304" r:id="rId33"/>
    <p:sldId id="305" r:id="rId34"/>
    <p:sldId id="306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0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718D08-E5F5-4C15-91DA-BB1A41AFCD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8FC2C58-47F1-4C7B-85DF-BA5802D959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1119E50-0F22-40DC-AC09-CB9CDBD71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D8E1-2009-49E5-AED2-0AAFD0135CD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18701CF-F5A7-4CAF-8999-823298A39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70F7976-6F5C-4A26-9158-5B56F0432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8CAF9-1576-4488-BC3E-8BFAD306A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405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DBBBBA-FF6A-4FE7-BC65-9BFDB478A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4BD82C4-329D-42FF-828C-3111EFD70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A8B28DA-9BA6-495E-B54A-B70CA8A8D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D8E1-2009-49E5-AED2-0AAFD0135CD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7D93CEB-5521-4531-BB85-848242767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0110508-50A8-4E79-B617-20704FEAC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8CAF9-1576-4488-BC3E-8BFAD306A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796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D8C7525-5205-42ED-9674-599788E33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2ECD7B7-0B25-48EB-B91C-8304DD61DC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C4F0035-F3BA-4A29-8E95-7D1CF6947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D8E1-2009-49E5-AED2-0AAFD0135CD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E1D0018-B236-4742-A5A9-14F8DECE8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854038D-2FB3-4D95-A737-DBBD02133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8CAF9-1576-4488-BC3E-8BFAD306A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082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993EE5-ADB8-4186-A222-753D1A460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1EA0379-C2B0-4C25-BEA9-05C922408C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95FC26A-74A0-4BFC-BDF7-9ECBA57F53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9BB201C-778F-4FAC-A96F-27D012ACF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D8E1-2009-49E5-AED2-0AAFD0135CD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B05BE15-8010-4E9B-A8C9-58C713B2B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D9EEDDF-D43B-4209-9223-5F79C6732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8CAF9-1576-4488-BC3E-8BFAD306A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611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22F931-6E94-4221-9FBE-A35E505AE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CA4CF72-7906-4844-9E67-506067B0E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555274D-A40A-415C-A4DA-964C08C820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22EC810-36C0-411A-8F5F-DE168BD061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FD052C55-312D-4D38-BC97-DDF1A3375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1143694-D292-4AE0-B1D2-D22058AF3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D8E1-2009-49E5-AED2-0AAFD0135CD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DB77EA60-C1DD-4565-BD00-E439F1DE1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182B0D0-C719-45F1-808B-993ECAC6E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8CAF9-1576-4488-BC3E-8BFAD306A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627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E8D232F-A8CE-452D-AF10-8C9D11C4C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E9F2A1E3-CD67-4A96-BD83-D9B402AF8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D8E1-2009-49E5-AED2-0AAFD0135CD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C98DE8B3-17C9-48D5-81A2-95B23D2EA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7E7BCF6-32B3-41E8-9E61-FDC9AC3FC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8CAF9-1576-4488-BC3E-8BFAD306A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806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690B06C1-7F91-4941-84BF-A5EE8A943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D8E1-2009-49E5-AED2-0AAFD0135CD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E5B722D-5C77-47F2-B789-6ACF84ABB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3930413-9557-4A68-A618-C3BA7F592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8CAF9-1576-4488-BC3E-8BFAD306A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584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022E12-5053-4751-BB89-AD041D3A2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9C9A974-E097-43E3-987A-C02AAE3AD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202636A-4452-48D0-994C-299AB45855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2D39A7E-05F0-4A58-B756-1B5611415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D8E1-2009-49E5-AED2-0AAFD0135CD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2F17742-C171-491D-B232-6265BD4C1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D94593C-933C-4C92-8F48-CA500DF9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8CAF9-1576-4488-BC3E-8BFAD306A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579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E5422FF-278E-4AA7-B319-27A7D2DFB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5BD6FC1-A3C6-4DF0-A480-46DD89A390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6C579F1-ED14-4550-9AAF-7B86F0CB88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B17303D-B454-40F6-BD4E-9EC06145B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D8E1-2009-49E5-AED2-0AAFD0135CD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7F17E5D-78EC-4F72-9232-8C7D0CEE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F104F0D-DD68-4BEB-A12F-3921F6E57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8CAF9-1576-4488-BC3E-8BFAD306A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247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FD0443-1818-41D4-86D2-C74872453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7BB6061-240F-4C9E-9392-D026335649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9808913-18E4-4D68-9CA8-78C8ADF19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D8E1-2009-49E5-AED2-0AAFD0135CD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2926421-2B03-4311-88A8-48D525BB1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7B103A2-3809-41F7-98E2-14229E9A4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8CAF9-1576-4488-BC3E-8BFAD306A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90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02F7DA89-BB5E-4FBE-BCC6-CFCBAFFE28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9A0BA5F-CA32-4128-9FFE-67C5828E13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4A31CBF-D098-49D5-9219-63B7D6C58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D8E1-2009-49E5-AED2-0AAFD0135CD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27B5D18-7CCA-4805-A17F-9BE339947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D0EE3DE-8DFF-4362-98A2-64B2C2FD9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8CAF9-1576-4488-BC3E-8BFAD306A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571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303CE5-D939-4CE9-BFF1-C39B6C9A5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07F5A3F-D4D2-4F3B-A894-88CA2BAEA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B3CBB1F-DF33-4502-A9A4-60F06F70D2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DD8E1-2009-49E5-AED2-0AAFD0135CD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76BD74E-A8DE-4EEA-ADA6-0B1CCE3546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8E00A9A-3CF3-430E-9E7B-A37169AC9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8CAF9-1576-4488-BC3E-8BFAD306AC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637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microsoft.com/office/2007/relationships/hdphoto" Target="../media/hdphoto9.wdp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microsoft.com/office/2007/relationships/hdphoto" Target="../media/hdphoto11.wdp"/><Relationship Id="rId7" Type="http://schemas.microsoft.com/office/2007/relationships/hdphoto" Target="../media/hdphoto13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microsoft.com/office/2007/relationships/hdphoto" Target="../media/hdphoto12.wdp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7" Type="http://schemas.microsoft.com/office/2007/relationships/hdphoto" Target="../media/hdphoto16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microsoft.com/office/2007/relationships/hdphoto" Target="../media/hdphoto15.wdp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microsoft.com/office/2007/relationships/hdphoto" Target="../media/hdphoto18.wdp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7" Type="http://schemas.microsoft.com/office/2007/relationships/hdphoto" Target="../media/hdphoto21.wdp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microsoft.com/office/2007/relationships/hdphoto" Target="../media/hdphoto20.wdp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7" Type="http://schemas.microsoft.com/office/2007/relationships/hdphoto" Target="../media/hdphoto24.wdp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microsoft.com/office/2007/relationships/hdphoto" Target="../media/hdphoto23.wdp"/><Relationship Id="rId4" Type="http://schemas.openxmlformats.org/officeDocument/2006/relationships/image" Target="../media/image65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7" Type="http://schemas.microsoft.com/office/2007/relationships/hdphoto" Target="../media/hdphoto27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microsoft.com/office/2007/relationships/hdphoto" Target="../media/hdphoto26.wdp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e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30.wdp"/><Relationship Id="rId3" Type="http://schemas.openxmlformats.org/officeDocument/2006/relationships/image" Target="../media/image79.png"/><Relationship Id="rId7" Type="http://schemas.openxmlformats.org/officeDocument/2006/relationships/image" Target="../media/image81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9.wdp"/><Relationship Id="rId5" Type="http://schemas.openxmlformats.org/officeDocument/2006/relationships/image" Target="../media/image80.png"/><Relationship Id="rId4" Type="http://schemas.microsoft.com/office/2007/relationships/hdphoto" Target="../media/hdphoto28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1.wdp"/><Relationship Id="rId5" Type="http://schemas.openxmlformats.org/officeDocument/2006/relationships/image" Target="../media/image85.png"/><Relationship Id="rId4" Type="http://schemas.openxmlformats.org/officeDocument/2006/relationships/image" Target="../media/image8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89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microsoft.com/office/2007/relationships/hdphoto" Target="../media/hdphoto32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e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33.wdp"/><Relationship Id="rId7" Type="http://schemas.microsoft.com/office/2007/relationships/hdphoto" Target="../media/hdphoto35.wdp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microsoft.com/office/2007/relationships/hdphoto" Target="../media/hdphoto34.wdp"/><Relationship Id="rId4" Type="http://schemas.openxmlformats.org/officeDocument/2006/relationships/image" Target="../media/image93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36.wdp"/><Relationship Id="rId7" Type="http://schemas.microsoft.com/office/2007/relationships/hdphoto" Target="../media/hdphoto38.wdp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microsoft.com/office/2007/relationships/hdphoto" Target="../media/hdphoto37.wdp"/><Relationship Id="rId4" Type="http://schemas.openxmlformats.org/officeDocument/2006/relationships/image" Target="../media/image96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39.wdp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eg"/><Relationship Id="rId5" Type="http://schemas.microsoft.com/office/2007/relationships/hdphoto" Target="../media/hdphoto40.wdp"/><Relationship Id="rId4" Type="http://schemas.openxmlformats.org/officeDocument/2006/relationships/image" Target="../media/image99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41.wdp"/><Relationship Id="rId7" Type="http://schemas.microsoft.com/office/2007/relationships/hdphoto" Target="../media/hdphoto43.wdp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microsoft.com/office/2007/relationships/hdphoto" Target="../media/hdphoto42.wdp"/><Relationship Id="rId4" Type="http://schemas.openxmlformats.org/officeDocument/2006/relationships/image" Target="../media/image1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570875" y="5232785"/>
            <a:ext cx="32991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Глиняная игрушка «Курочка»</a:t>
            </a:r>
            <a:endParaRPr lang="ru-RU" sz="1400" b="1" dirty="0"/>
          </a:p>
          <a:p>
            <a:pPr algn="ctr"/>
            <a:r>
              <a:rPr lang="ru-RU" sz="1400" dirty="0" smtClean="0"/>
              <a:t>Стоимость 400 рублей</a:t>
            </a:r>
            <a:endParaRPr lang="ru-RU" sz="14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94" y="1224163"/>
            <a:ext cx="2841551" cy="37761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503097" y="5232785"/>
            <a:ext cx="31689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игрушка </a:t>
            </a:r>
            <a:r>
              <a:rPr lang="ru-RU" sz="1400" b="1" dirty="0" smtClean="0"/>
              <a:t>«Уточка»</a:t>
            </a:r>
            <a:endParaRPr lang="ru-RU" sz="1400" b="1" dirty="0"/>
          </a:p>
          <a:p>
            <a:pPr algn="ctr"/>
            <a:r>
              <a:rPr lang="ru-RU" sz="1400" dirty="0" smtClean="0"/>
              <a:t>Стоимость 400 рублей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700"/>
                    </a14:imgEffect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806" y="1224164"/>
            <a:ext cx="2841551" cy="37761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3F36462-53FD-40CF-B8CD-845E4D6F8547}"/>
              </a:ext>
            </a:extLst>
          </p:cNvPr>
          <p:cNvSpPr txBox="1"/>
          <p:nvPr/>
        </p:nvSpPr>
        <p:spPr>
          <a:xfrm>
            <a:off x="8408513" y="5232785"/>
            <a:ext cx="31860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игрушка </a:t>
            </a:r>
            <a:r>
              <a:rPr lang="ru-RU" sz="1400" b="1" dirty="0" smtClean="0"/>
              <a:t>«Коник»</a:t>
            </a:r>
            <a:endParaRPr lang="ru-RU" sz="1400" b="1" dirty="0"/>
          </a:p>
          <a:p>
            <a:pPr algn="ctr"/>
            <a:r>
              <a:rPr lang="ru-RU" sz="1400" dirty="0" smtClean="0"/>
              <a:t>Стоимость 400 рублей</a:t>
            </a:r>
            <a:endParaRPr lang="ru-RU" sz="14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85905A6-C70B-4300-B721-CDA64BADEAA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646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618" y="1224165"/>
            <a:ext cx="2841551" cy="377614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err="1" smtClean="0"/>
              <a:t>Старооскольская</a:t>
            </a:r>
            <a:r>
              <a:rPr lang="ru-RU" sz="2000" b="1" dirty="0" smtClean="0"/>
              <a:t> глиняная игрушка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98521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570875" y="5232785"/>
            <a:ext cx="3299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Глиняная игрушка</a:t>
            </a:r>
          </a:p>
          <a:p>
            <a:pPr algn="ctr"/>
            <a:r>
              <a:rPr lang="ru-RU" sz="1400" b="1" dirty="0" smtClean="0"/>
              <a:t>«Медведь с </a:t>
            </a:r>
            <a:r>
              <a:rPr lang="ru-RU" sz="1400" b="1" dirty="0" smtClean="0"/>
              <a:t>кувшином»</a:t>
            </a:r>
            <a:endParaRPr lang="ru-RU" sz="1400" dirty="0"/>
          </a:p>
          <a:p>
            <a:pPr algn="ctr"/>
            <a:r>
              <a:rPr lang="ru-RU" sz="1400" dirty="0" smtClean="0"/>
              <a:t>Стоимость 550 рублей</a:t>
            </a:r>
            <a:endParaRPr lang="ru-RU" sz="14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94" y="1224164"/>
            <a:ext cx="2841551" cy="37761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503097" y="5232785"/>
            <a:ext cx="31689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игрушка </a:t>
            </a:r>
            <a:r>
              <a:rPr lang="ru-RU" sz="1400" b="1" dirty="0" smtClean="0"/>
              <a:t>«</a:t>
            </a:r>
            <a:r>
              <a:rPr lang="ru-RU" sz="1400" b="1" dirty="0" smtClean="0"/>
              <a:t>Барашек»</a:t>
            </a:r>
          </a:p>
          <a:p>
            <a:pPr algn="ctr"/>
            <a:r>
              <a:rPr lang="ru-RU" sz="1400" dirty="0" smtClean="0"/>
              <a:t>Стоимость 400 рублей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806" y="1224164"/>
            <a:ext cx="2841550" cy="37761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3F36462-53FD-40CF-B8CD-845E4D6F8547}"/>
              </a:ext>
            </a:extLst>
          </p:cNvPr>
          <p:cNvSpPr txBox="1"/>
          <p:nvPr/>
        </p:nvSpPr>
        <p:spPr>
          <a:xfrm>
            <a:off x="8408513" y="5232785"/>
            <a:ext cx="318601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игрушка </a:t>
            </a:r>
            <a:r>
              <a:rPr lang="ru-RU" sz="1400" b="1" dirty="0" smtClean="0"/>
              <a:t>«Олешек»</a:t>
            </a:r>
            <a:endParaRPr lang="ru-RU" sz="1400" b="1" dirty="0"/>
          </a:p>
          <a:p>
            <a:pPr algn="ctr"/>
            <a:r>
              <a:rPr lang="ru-RU" sz="1400" dirty="0"/>
              <a:t>Стоимость 400 рублей</a:t>
            </a:r>
          </a:p>
          <a:p>
            <a:pPr algn="ctr"/>
            <a:endParaRPr lang="ru-RU" sz="14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85905A6-C70B-4300-B721-CDA64BADEA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618" y="1224164"/>
            <a:ext cx="2841551" cy="377614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err="1" smtClean="0"/>
              <a:t>Старооскольская</a:t>
            </a:r>
            <a:r>
              <a:rPr lang="ru-RU" sz="2000" b="1" dirty="0" smtClean="0"/>
              <a:t> глиняная игрушка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59438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570875" y="5232785"/>
            <a:ext cx="3299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Глиняная игрушка «Козлик»</a:t>
            </a:r>
            <a:endParaRPr lang="ru-RU" sz="1400" b="1" dirty="0"/>
          </a:p>
          <a:p>
            <a:pPr algn="ctr"/>
            <a:r>
              <a:rPr lang="ru-RU" sz="1400" dirty="0"/>
              <a:t>Стоимость 400 рублей</a:t>
            </a:r>
          </a:p>
          <a:p>
            <a:pPr algn="ctr"/>
            <a:endParaRPr lang="ru-RU" sz="14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846"/>
                    </a14:imgEffect>
                    <a14:imgEffect>
                      <a14:saturation sat="91000"/>
                    </a14:imgEffect>
                    <a14:imgEffect>
                      <a14:brightnessContrast brigh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93" y="1224164"/>
            <a:ext cx="2841551" cy="37761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503097" y="5232785"/>
            <a:ext cx="31689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игрушка </a:t>
            </a:r>
            <a:r>
              <a:rPr lang="ru-RU" sz="1400" b="1" dirty="0" smtClean="0"/>
              <a:t>«Коровка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400 рублей</a:t>
            </a:r>
          </a:p>
          <a:p>
            <a:pPr algn="ctr"/>
            <a:endParaRPr lang="ru-RU" sz="14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744"/>
                    </a14:imgEffect>
                    <a14:imgEffect>
                      <a14:saturation sat="116000"/>
                    </a14:imgEffect>
                    <a14:imgEffect>
                      <a14:brightnessContrast bright="8000" contras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806" y="1224164"/>
            <a:ext cx="2841550" cy="37761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3F36462-53FD-40CF-B8CD-845E4D6F8547}"/>
              </a:ext>
            </a:extLst>
          </p:cNvPr>
          <p:cNvSpPr txBox="1"/>
          <p:nvPr/>
        </p:nvSpPr>
        <p:spPr>
          <a:xfrm>
            <a:off x="8408513" y="5232785"/>
            <a:ext cx="318601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</a:t>
            </a:r>
            <a:r>
              <a:rPr lang="ru-RU" sz="1400" b="1" dirty="0" smtClean="0"/>
              <a:t>игрушка</a:t>
            </a:r>
          </a:p>
          <a:p>
            <a:pPr algn="ctr"/>
            <a:r>
              <a:rPr lang="ru-RU" sz="1400" b="1" dirty="0" smtClean="0"/>
              <a:t>«Петушок на ножке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400 рублей</a:t>
            </a:r>
          </a:p>
          <a:p>
            <a:pPr algn="ctr"/>
            <a:endParaRPr lang="ru-RU" sz="14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85905A6-C70B-4300-B721-CDA64BADEAA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617" y="1224165"/>
            <a:ext cx="2841552" cy="377614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err="1" smtClean="0"/>
              <a:t>Старооскольская</a:t>
            </a:r>
            <a:r>
              <a:rPr lang="ru-RU" sz="2000" b="1" dirty="0" smtClean="0"/>
              <a:t> глиняная игрушка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6783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570875" y="5232785"/>
            <a:ext cx="3299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Глиняная игрушка «Коза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500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503097" y="5232785"/>
            <a:ext cx="31689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игрушка </a:t>
            </a:r>
            <a:r>
              <a:rPr lang="ru-RU" sz="1400" b="1" dirty="0" smtClean="0"/>
              <a:t>«Козел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500 рублей</a:t>
            </a:r>
          </a:p>
          <a:p>
            <a:pPr algn="ctr"/>
            <a:endParaRPr lang="ru-RU" sz="14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806" y="1224164"/>
            <a:ext cx="2841549" cy="37761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3F36462-53FD-40CF-B8CD-845E4D6F8547}"/>
              </a:ext>
            </a:extLst>
          </p:cNvPr>
          <p:cNvSpPr txBox="1"/>
          <p:nvPr/>
        </p:nvSpPr>
        <p:spPr>
          <a:xfrm>
            <a:off x="8307204" y="5232785"/>
            <a:ext cx="318601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игрушка </a:t>
            </a:r>
            <a:r>
              <a:rPr lang="ru-RU" sz="1400" b="1" dirty="0" smtClean="0"/>
              <a:t>«Олень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500 рублей</a:t>
            </a:r>
          </a:p>
          <a:p>
            <a:pPr algn="ctr"/>
            <a:endParaRPr lang="ru-RU" sz="14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85905A6-C70B-4300-B721-CDA64BADEA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615" y="1224163"/>
            <a:ext cx="2841553" cy="377614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94" y="1224162"/>
            <a:ext cx="2841551" cy="377614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err="1" smtClean="0"/>
              <a:t>Старооскольская</a:t>
            </a:r>
            <a:r>
              <a:rPr lang="ru-RU" sz="2000" b="1" dirty="0" smtClean="0"/>
              <a:t> глиняная игрушка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50305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570875" y="5232785"/>
            <a:ext cx="3299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Глиняная игрушка «Корова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500 рублей</a:t>
            </a:r>
          </a:p>
          <a:p>
            <a:pPr algn="ctr"/>
            <a:endParaRPr lang="ru-RU" sz="1400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92" y="1224165"/>
            <a:ext cx="2841552" cy="37761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503097" y="5232785"/>
            <a:ext cx="31689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игрушка </a:t>
            </a:r>
            <a:r>
              <a:rPr lang="ru-RU" sz="1400" b="1" dirty="0" smtClean="0"/>
              <a:t>«Баран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500 рублей</a:t>
            </a:r>
          </a:p>
          <a:p>
            <a:pPr algn="ctr"/>
            <a:endParaRPr lang="ru-RU" sz="14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806" y="1224165"/>
            <a:ext cx="2841549" cy="37761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3F36462-53FD-40CF-B8CD-845E4D6F8547}"/>
              </a:ext>
            </a:extLst>
          </p:cNvPr>
          <p:cNvSpPr txBox="1"/>
          <p:nvPr/>
        </p:nvSpPr>
        <p:spPr>
          <a:xfrm>
            <a:off x="8408513" y="5232785"/>
            <a:ext cx="318601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игрушка </a:t>
            </a:r>
            <a:r>
              <a:rPr lang="ru-RU" sz="1400" b="1" dirty="0" smtClean="0"/>
              <a:t>«Конь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500 рублей</a:t>
            </a:r>
          </a:p>
          <a:p>
            <a:pPr algn="ctr"/>
            <a:endParaRPr lang="ru-RU" sz="14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85905A6-C70B-4300-B721-CDA64BADEA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618" y="1224164"/>
            <a:ext cx="2841551" cy="377614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err="1" smtClean="0"/>
              <a:t>Старооскольская</a:t>
            </a:r>
            <a:r>
              <a:rPr lang="ru-RU" sz="2000" b="1" dirty="0" smtClean="0"/>
              <a:t> глиняная игрушка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60918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570875" y="5232785"/>
            <a:ext cx="3299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Глиняная игрушка «Барыня в муфте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500 рублей</a:t>
            </a:r>
          </a:p>
          <a:p>
            <a:pPr algn="ctr"/>
            <a:endParaRPr lang="ru-RU" sz="1400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91" y="1224166"/>
            <a:ext cx="2841551" cy="37761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503097" y="5232785"/>
            <a:ext cx="31689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игрушка </a:t>
            </a:r>
            <a:r>
              <a:rPr lang="ru-RU" sz="1400" b="1" dirty="0" smtClean="0"/>
              <a:t>«Лиса в муфте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500 рублей</a:t>
            </a:r>
          </a:p>
          <a:p>
            <a:pPr algn="ctr"/>
            <a:endParaRPr lang="ru-RU" sz="14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806" y="1224165"/>
            <a:ext cx="2841548" cy="377614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3F36462-53FD-40CF-B8CD-845E4D6F8547}"/>
              </a:ext>
            </a:extLst>
          </p:cNvPr>
          <p:cNvSpPr txBox="1"/>
          <p:nvPr/>
        </p:nvSpPr>
        <p:spPr>
          <a:xfrm>
            <a:off x="8408513" y="5232785"/>
            <a:ext cx="318601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</a:t>
            </a:r>
            <a:r>
              <a:rPr lang="ru-RU" sz="1400" b="1" dirty="0" smtClean="0"/>
              <a:t>игрушка «Лиса </a:t>
            </a:r>
            <a:r>
              <a:rPr lang="ru-RU" sz="1400" b="1" dirty="0"/>
              <a:t>с </a:t>
            </a:r>
            <a:r>
              <a:rPr lang="ru-RU" sz="1400" b="1" dirty="0" smtClean="0"/>
              <a:t>курочкой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500 рублей</a:t>
            </a:r>
          </a:p>
          <a:p>
            <a:pPr algn="ctr"/>
            <a:endParaRPr lang="ru-RU" sz="1400" b="1" dirty="0" smtClean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85905A6-C70B-4300-B721-CDA64BADEA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618" y="1224165"/>
            <a:ext cx="2841551" cy="377614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err="1" smtClean="0"/>
              <a:t>Старооскольская</a:t>
            </a:r>
            <a:r>
              <a:rPr lang="ru-RU" sz="2000" b="1" dirty="0" smtClean="0"/>
              <a:t> глиняная игрушка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33663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570875" y="5232785"/>
            <a:ext cx="329910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Глиняная игрушка</a:t>
            </a:r>
          </a:p>
          <a:p>
            <a:pPr algn="ctr"/>
            <a:r>
              <a:rPr lang="ru-RU" sz="1400" b="1" dirty="0" smtClean="0"/>
              <a:t>«Лиса с кувшином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550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 smtClean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94" y="1224165"/>
            <a:ext cx="2841548" cy="37761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503097" y="5232785"/>
            <a:ext cx="31689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</a:t>
            </a:r>
            <a:r>
              <a:rPr lang="ru-RU" sz="1400" b="1" dirty="0" smtClean="0"/>
              <a:t>игрушка</a:t>
            </a:r>
          </a:p>
          <a:p>
            <a:pPr algn="ctr"/>
            <a:r>
              <a:rPr lang="ru-RU" sz="1400" b="1" dirty="0" smtClean="0"/>
              <a:t>«Мишка с гармошкой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550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 smtClean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42" y="1224165"/>
            <a:ext cx="2820676" cy="377614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8305184" y="5231605"/>
            <a:ext cx="31689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</a:t>
            </a:r>
            <a:r>
              <a:rPr lang="ru-RU" sz="1400" b="1" dirty="0" smtClean="0"/>
              <a:t>игрушка</a:t>
            </a:r>
          </a:p>
          <a:p>
            <a:pPr algn="ctr"/>
            <a:r>
              <a:rPr lang="ru-RU" sz="1400" b="1" dirty="0" smtClean="0"/>
              <a:t>«Мишка с медвежонком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500 рублей</a:t>
            </a:r>
          </a:p>
          <a:p>
            <a:pPr algn="ctr"/>
            <a:endParaRPr lang="ru-RU" sz="1400" b="1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054" y="1224165"/>
            <a:ext cx="2819788" cy="377614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err="1" smtClean="0"/>
              <a:t>Старооскольская</a:t>
            </a:r>
            <a:r>
              <a:rPr lang="ru-RU" sz="2000" b="1" dirty="0" smtClean="0"/>
              <a:t> глиняная игрушка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3220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570875" y="5232785"/>
            <a:ext cx="329910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Глиняная игрушка</a:t>
            </a:r>
          </a:p>
          <a:p>
            <a:pPr algn="ctr"/>
            <a:r>
              <a:rPr lang="ru-RU" sz="1400" b="1" dirty="0" smtClean="0"/>
              <a:t>«Барыня с сумочкой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500 рублей</a:t>
            </a:r>
          </a:p>
          <a:p>
            <a:pPr algn="ctr"/>
            <a:endParaRPr lang="ru-RU" sz="1400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94" y="1225345"/>
            <a:ext cx="2841548" cy="37749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3F36462-53FD-40CF-B8CD-845E4D6F8547}"/>
              </a:ext>
            </a:extLst>
          </p:cNvPr>
          <p:cNvSpPr txBox="1"/>
          <p:nvPr/>
        </p:nvSpPr>
        <p:spPr>
          <a:xfrm>
            <a:off x="8408513" y="5232785"/>
            <a:ext cx="318601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</a:t>
            </a:r>
            <a:r>
              <a:rPr lang="ru-RU" sz="1400" b="1" dirty="0" smtClean="0"/>
              <a:t>игрушка «Баба с кувшином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550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85905A6-C70B-4300-B721-CDA64BADEA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617" y="1224164"/>
            <a:ext cx="2841551" cy="377614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3F36462-53FD-40CF-B8CD-845E4D6F8547}"/>
              </a:ext>
            </a:extLst>
          </p:cNvPr>
          <p:cNvSpPr txBox="1"/>
          <p:nvPr/>
        </p:nvSpPr>
        <p:spPr>
          <a:xfrm>
            <a:off x="4494571" y="5232785"/>
            <a:ext cx="318601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</a:t>
            </a:r>
            <a:r>
              <a:rPr lang="ru-RU" sz="1400" b="1" dirty="0" smtClean="0"/>
              <a:t>игрушка</a:t>
            </a:r>
          </a:p>
          <a:p>
            <a:pPr algn="ctr"/>
            <a:r>
              <a:rPr lang="ru-RU" sz="1400" b="1" dirty="0" smtClean="0"/>
              <a:t>«Барыня с ребенком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500 рублей</a:t>
            </a:r>
          </a:p>
          <a:p>
            <a:pPr algn="ctr"/>
            <a:endParaRPr lang="ru-RU" sz="1400" b="1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B85905A6-C70B-4300-B721-CDA64BADEA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803" y="1225346"/>
            <a:ext cx="2841554" cy="37749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err="1" smtClean="0"/>
              <a:t>Старооскольская</a:t>
            </a:r>
            <a:r>
              <a:rPr lang="ru-RU" sz="2000" b="1" dirty="0" smtClean="0"/>
              <a:t> глиняная игрушка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93632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570875" y="5232785"/>
            <a:ext cx="3299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Глиняная игрушка «Ваня-гармонист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550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94" y="1224164"/>
            <a:ext cx="2841551" cy="37761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503097" y="5232785"/>
            <a:ext cx="31689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</a:t>
            </a:r>
            <a:r>
              <a:rPr lang="ru-RU" sz="1400" b="1" dirty="0" smtClean="0"/>
              <a:t>игрушка</a:t>
            </a:r>
          </a:p>
          <a:p>
            <a:pPr algn="ctr"/>
            <a:r>
              <a:rPr lang="ru-RU" sz="1400" b="1" dirty="0" smtClean="0"/>
              <a:t>«Городская барышня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500 рублей</a:t>
            </a:r>
          </a:p>
          <a:p>
            <a:pPr algn="ctr"/>
            <a:endParaRPr lang="ru-RU" sz="14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686" y="1225346"/>
            <a:ext cx="2830672" cy="377496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3F36462-53FD-40CF-B8CD-845E4D6F8547}"/>
              </a:ext>
            </a:extLst>
          </p:cNvPr>
          <p:cNvSpPr txBox="1"/>
          <p:nvPr/>
        </p:nvSpPr>
        <p:spPr>
          <a:xfrm>
            <a:off x="8408513" y="5232785"/>
            <a:ext cx="318601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</a:t>
            </a:r>
            <a:r>
              <a:rPr lang="ru-RU" sz="1400" b="1" dirty="0" smtClean="0"/>
              <a:t>игрушка</a:t>
            </a:r>
          </a:p>
          <a:p>
            <a:pPr algn="ctr"/>
            <a:r>
              <a:rPr lang="ru-RU" sz="1400" b="1" dirty="0" smtClean="0"/>
              <a:t>«Парочка городская»</a:t>
            </a:r>
            <a:endParaRPr lang="ru-RU" sz="1400" b="1" dirty="0"/>
          </a:p>
          <a:p>
            <a:pPr algn="ctr"/>
            <a:r>
              <a:rPr lang="ru-RU" sz="1400" dirty="0"/>
              <a:t>Стоимость </a:t>
            </a:r>
            <a:r>
              <a:rPr lang="ru-RU" sz="1400" dirty="0" smtClean="0"/>
              <a:t>900 </a:t>
            </a:r>
            <a:r>
              <a:rPr lang="ru-RU" sz="1400" dirty="0"/>
              <a:t>рублей</a:t>
            </a:r>
          </a:p>
          <a:p>
            <a:pPr algn="ctr"/>
            <a:endParaRPr lang="ru-RU" sz="1400" dirty="0" smtClean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85905A6-C70B-4300-B721-CDA64BADEA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618" y="1224164"/>
            <a:ext cx="2841551" cy="377614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err="1" smtClean="0"/>
              <a:t>Старооскольская</a:t>
            </a:r>
            <a:r>
              <a:rPr lang="ru-RU" sz="2000" b="1" dirty="0" smtClean="0"/>
              <a:t> глиняная игрушка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10582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570875" y="5232785"/>
            <a:ext cx="329910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Глиняная игрушка</a:t>
            </a:r>
          </a:p>
          <a:p>
            <a:pPr algn="ctr"/>
            <a:r>
              <a:rPr lang="ru-RU" sz="1400" b="1" dirty="0" smtClean="0"/>
              <a:t>«Парочка деревенская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950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 smtClean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94" y="1224164"/>
            <a:ext cx="2841548" cy="37761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503097" y="5232785"/>
            <a:ext cx="31689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игрушка </a:t>
            </a:r>
            <a:r>
              <a:rPr lang="ru-RU" sz="1400" b="1" dirty="0" smtClean="0"/>
              <a:t>«Иван да Марья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1100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803" y="1225344"/>
            <a:ext cx="2841553" cy="37749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3F36462-53FD-40CF-B8CD-845E4D6F8547}"/>
              </a:ext>
            </a:extLst>
          </p:cNvPr>
          <p:cNvSpPr txBox="1"/>
          <p:nvPr/>
        </p:nvSpPr>
        <p:spPr>
          <a:xfrm>
            <a:off x="8257153" y="5232785"/>
            <a:ext cx="318601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Композиция «Хоровод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3000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85905A6-C70B-4300-B721-CDA64BADEA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000"/>
                    </a14:imgEffect>
                    <a14:imgEffect>
                      <a14:saturation sat="94000"/>
                    </a14:imgEffect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613" y="1224164"/>
            <a:ext cx="2841555" cy="377614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err="1" smtClean="0"/>
              <a:t>Старооскольская</a:t>
            </a:r>
            <a:r>
              <a:rPr lang="ru-RU" sz="2000" b="1" dirty="0" smtClean="0"/>
              <a:t> глиняная игрушка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04247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570875" y="5232785"/>
            <a:ext cx="3299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Композиция «Гусары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2500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94" y="1224164"/>
            <a:ext cx="2841548" cy="37761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503097" y="5232785"/>
            <a:ext cx="31689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Композиция «Семья мишек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2000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803" y="1225343"/>
            <a:ext cx="2841554" cy="37749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3F36462-53FD-40CF-B8CD-845E4D6F8547}"/>
              </a:ext>
            </a:extLst>
          </p:cNvPr>
          <p:cNvSpPr txBox="1"/>
          <p:nvPr/>
        </p:nvSpPr>
        <p:spPr>
          <a:xfrm>
            <a:off x="8408513" y="5232785"/>
            <a:ext cx="318601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Композиция «</a:t>
            </a:r>
            <a:r>
              <a:rPr lang="ru-RU" sz="1400" b="1" dirty="0" smtClean="0"/>
              <a:t>Семья» №</a:t>
            </a:r>
            <a:r>
              <a:rPr lang="ru-RU" sz="1400" b="1" dirty="0" smtClean="0"/>
              <a:t>1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2000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85905A6-C70B-4300-B721-CDA64BADEA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615" y="1224164"/>
            <a:ext cx="2841554" cy="377614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err="1" smtClean="0"/>
              <a:t>Старооскольская</a:t>
            </a:r>
            <a:r>
              <a:rPr lang="ru-RU" sz="2000" b="1" dirty="0" smtClean="0"/>
              <a:t> глиняная игрушка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13679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503215" y="5232785"/>
            <a:ext cx="3299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Композиция «Семья» </a:t>
            </a:r>
            <a:r>
              <a:rPr lang="ru-RU" sz="1400" b="1" dirty="0" smtClean="0"/>
              <a:t>№</a:t>
            </a:r>
            <a:r>
              <a:rPr lang="ru-RU" sz="1400" b="1" dirty="0" smtClean="0"/>
              <a:t>2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1500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err="1" smtClean="0"/>
              <a:t>Старооскольская</a:t>
            </a:r>
            <a:r>
              <a:rPr lang="ru-RU" sz="2000" b="1" dirty="0" smtClean="0"/>
              <a:t> глиняная игрушка</a:t>
            </a:r>
            <a:endParaRPr lang="ru-RU" sz="2000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94" y="1224163"/>
            <a:ext cx="2841547" cy="377614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8437155" y="5232785"/>
            <a:ext cx="31689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Композиция </a:t>
            </a:r>
            <a:r>
              <a:rPr lang="ru-RU" sz="1400" b="1" dirty="0" smtClean="0"/>
              <a:t>«Всадник и барыня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1100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110" y="1224163"/>
            <a:ext cx="2843059" cy="377614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4279807" y="5232785"/>
            <a:ext cx="3299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Глиняная игрушка «Всадник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600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393" y="1224164"/>
            <a:ext cx="2841546" cy="377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12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503215" y="5232785"/>
            <a:ext cx="3299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Композиция «Семья» </a:t>
            </a:r>
            <a:r>
              <a:rPr lang="ru-RU" sz="1400" b="1" dirty="0" smtClean="0"/>
              <a:t>№</a:t>
            </a:r>
            <a:r>
              <a:rPr lang="ru-RU" sz="1400" b="1" dirty="0" smtClean="0"/>
              <a:t>3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2000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err="1" smtClean="0"/>
              <a:t>Старооскольская</a:t>
            </a:r>
            <a:r>
              <a:rPr lang="ru-RU" sz="2000" b="1" dirty="0" smtClean="0"/>
              <a:t> глиняная игрушка</a:t>
            </a:r>
            <a:endParaRPr lang="ru-RU" sz="2000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667"/>
                    </a14:imgEffect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87" y="1224163"/>
            <a:ext cx="2840960" cy="377614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8385765" y="5232785"/>
            <a:ext cx="32717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Композиция </a:t>
            </a:r>
            <a:r>
              <a:rPr lang="ru-RU" sz="1400" b="1" dirty="0" smtClean="0"/>
              <a:t>«Гордимся нашей историей, славим наши традиции» №</a:t>
            </a:r>
            <a:r>
              <a:rPr lang="ru-RU" sz="1400" b="1" dirty="0" smtClean="0"/>
              <a:t>1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1500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862"/>
                    </a14:imgEffect>
                    <a14:imgEffect>
                      <a14:brightnessContrast brigh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160" y="1224163"/>
            <a:ext cx="2840959" cy="377614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4369614" y="5232785"/>
            <a:ext cx="3299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Композиция «Семья» </a:t>
            </a:r>
            <a:r>
              <a:rPr lang="ru-RU" sz="1400" b="1" dirty="0" smtClean="0"/>
              <a:t>№</a:t>
            </a:r>
            <a:r>
              <a:rPr lang="ru-RU" sz="1400" b="1" dirty="0" smtClean="0"/>
              <a:t>4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2000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61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686" y="1224164"/>
            <a:ext cx="2840959" cy="377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71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503215" y="5232785"/>
            <a:ext cx="3299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Композиция </a:t>
            </a:r>
            <a:r>
              <a:rPr lang="ru-RU" sz="1400" b="1" dirty="0" smtClean="0"/>
              <a:t>«Всадник и барыня» №</a:t>
            </a:r>
            <a:r>
              <a:rPr lang="ru-RU" sz="1400" b="1" dirty="0" smtClean="0"/>
              <a:t>2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1100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err="1" smtClean="0"/>
              <a:t>Старооскольская</a:t>
            </a:r>
            <a:r>
              <a:rPr lang="ru-RU" sz="2000" b="1" dirty="0" smtClean="0"/>
              <a:t> глиняная игрушка</a:t>
            </a:r>
            <a:endParaRPr lang="ru-RU" sz="2000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87" y="1224163"/>
            <a:ext cx="2840960" cy="377614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4369614" y="5232785"/>
            <a:ext cx="3299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Глиняная игрушка «Всадник» №</a:t>
            </a:r>
            <a:r>
              <a:rPr lang="ru-RU" sz="1400" b="1" dirty="0" smtClean="0"/>
              <a:t>2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600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  <a14:imgEffect>
                      <a14:brightnessContrast brigh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686" y="1224557"/>
            <a:ext cx="2840959" cy="377536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786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87" y="1224163"/>
            <a:ext cx="2840959" cy="37761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8361811" y="5207770"/>
            <a:ext cx="329910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Композиция «Гордимся нашей историей, славим наши традиции» </a:t>
            </a:r>
            <a:r>
              <a:rPr lang="ru-RU" sz="1400" b="1" dirty="0" smtClean="0"/>
              <a:t>№</a:t>
            </a:r>
            <a:r>
              <a:rPr lang="ru-RU" sz="1400" b="1" dirty="0" smtClean="0"/>
              <a:t>2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1500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400"/>
                    </a14:imgEffect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884" y="1224164"/>
            <a:ext cx="2840959" cy="377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26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err="1" smtClean="0"/>
              <a:t>Старооскольская</a:t>
            </a:r>
            <a:r>
              <a:rPr lang="ru-RU" sz="2000" b="1" dirty="0" smtClean="0"/>
              <a:t> глиняная игрушка</a:t>
            </a:r>
            <a:endParaRPr lang="ru-RU" sz="20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8331019" y="5232785"/>
            <a:ext cx="31689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Композиция </a:t>
            </a:r>
            <a:r>
              <a:rPr lang="ru-RU" sz="1400" b="1" dirty="0" smtClean="0"/>
              <a:t>«Семья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2000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brigh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160" y="1224163"/>
            <a:ext cx="2840959" cy="377614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4369614" y="5232785"/>
            <a:ext cx="3299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Глиняная игрушка «Всадник и барыни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1700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700"/>
                    </a14:imgEffect>
                    <a14:imgEffect>
                      <a14:brightnessContrast brigh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686" y="1224165"/>
            <a:ext cx="2840959" cy="37761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503215" y="5232785"/>
            <a:ext cx="3299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Композиция </a:t>
            </a:r>
            <a:r>
              <a:rPr lang="ru-RU" sz="1400" b="1" dirty="0" smtClean="0"/>
              <a:t>«Ваня-гармонист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550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87" y="1224164"/>
            <a:ext cx="2840959" cy="377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54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064033" y="5232785"/>
            <a:ext cx="391026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Глиняная игрушка </a:t>
            </a:r>
            <a:r>
              <a:rPr lang="en-US" sz="1400" b="1" dirty="0" smtClean="0"/>
              <a:t>XVIII-XIX</a:t>
            </a:r>
            <a:r>
              <a:rPr lang="ru-RU" sz="1400" b="1" dirty="0" smtClean="0"/>
              <a:t> вв.</a:t>
            </a:r>
            <a:endParaRPr lang="ru-RU" sz="1400" b="1" dirty="0"/>
          </a:p>
          <a:p>
            <a:pPr algn="ctr"/>
            <a:r>
              <a:rPr lang="ru-RU" sz="1400" b="1" dirty="0" smtClean="0"/>
              <a:t>«Баба с кувшином</a:t>
            </a:r>
            <a:r>
              <a:rPr lang="ru-RU" sz="1400" b="1" dirty="0"/>
              <a:t>»</a:t>
            </a:r>
            <a:r>
              <a:rPr lang="ru-RU" sz="1400" b="1" dirty="0" smtClean="0"/>
              <a:t> №2. </a:t>
            </a:r>
            <a:r>
              <a:rPr lang="ru-RU" sz="1400" b="1" dirty="0" smtClean="0"/>
              <a:t>Реплика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550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3F36462-53FD-40CF-B8CD-845E4D6F8547}"/>
              </a:ext>
            </a:extLst>
          </p:cNvPr>
          <p:cNvSpPr txBox="1"/>
          <p:nvPr/>
        </p:nvSpPr>
        <p:spPr>
          <a:xfrm>
            <a:off x="8410584" y="5232785"/>
            <a:ext cx="32221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игрушка </a:t>
            </a:r>
            <a:r>
              <a:rPr lang="en-US" sz="1400" b="1" dirty="0"/>
              <a:t>XVIII-XIX</a:t>
            </a:r>
            <a:r>
              <a:rPr lang="ru-RU" sz="1400" b="1" dirty="0"/>
              <a:t> вв</a:t>
            </a:r>
            <a:r>
              <a:rPr lang="ru-RU" sz="1400" b="1" dirty="0" smtClean="0"/>
              <a:t>.</a:t>
            </a:r>
          </a:p>
          <a:p>
            <a:pPr algn="ctr"/>
            <a:r>
              <a:rPr lang="ru-RU" sz="1400" b="1" dirty="0" smtClean="0"/>
              <a:t>«</a:t>
            </a:r>
            <a:r>
              <a:rPr lang="ru-RU" sz="1400" b="1" dirty="0"/>
              <a:t>Баба с </a:t>
            </a:r>
            <a:r>
              <a:rPr lang="ru-RU" sz="1400" b="1" dirty="0" smtClean="0"/>
              <a:t>кувшином</a:t>
            </a:r>
            <a:r>
              <a:rPr lang="ru-RU" sz="1400" b="1" dirty="0"/>
              <a:t>»</a:t>
            </a:r>
            <a:r>
              <a:rPr lang="ru-RU" sz="1400" b="1" dirty="0" smtClean="0"/>
              <a:t> №3. </a:t>
            </a:r>
            <a:r>
              <a:rPr lang="ru-RU" sz="1400" b="1" dirty="0" smtClean="0"/>
              <a:t>Реплика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550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85905A6-C70B-4300-B721-CDA64BADEA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5" b="81"/>
          <a:stretch/>
        </p:blipFill>
        <p:spPr>
          <a:xfrm>
            <a:off x="8601160" y="1228725"/>
            <a:ext cx="2840959" cy="376561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err="1" smtClean="0"/>
              <a:t>Старооскольская</a:t>
            </a:r>
            <a:r>
              <a:rPr lang="ru-RU" sz="2000" b="1" dirty="0" smtClean="0"/>
              <a:t> глиняная игрушка</a:t>
            </a:r>
            <a:endParaRPr lang="ru-RU" sz="2000" b="1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1"/>
          <a:stretch/>
        </p:blipFill>
        <p:spPr>
          <a:xfrm>
            <a:off x="4598686" y="1238249"/>
            <a:ext cx="2840959" cy="376205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575068" y="5232785"/>
            <a:ext cx="31547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игрушка </a:t>
            </a:r>
            <a:r>
              <a:rPr lang="en-US" sz="1400" b="1" dirty="0"/>
              <a:t>XVIII-XIX</a:t>
            </a:r>
            <a:r>
              <a:rPr lang="ru-RU" sz="1400" b="1" dirty="0"/>
              <a:t> вв</a:t>
            </a:r>
            <a:r>
              <a:rPr lang="ru-RU" sz="1400" b="1" dirty="0" smtClean="0"/>
              <a:t>.</a:t>
            </a:r>
          </a:p>
          <a:p>
            <a:pPr algn="ctr"/>
            <a:r>
              <a:rPr lang="ru-RU" sz="1400" b="1" dirty="0" smtClean="0"/>
              <a:t>«</a:t>
            </a:r>
            <a:r>
              <a:rPr lang="ru-RU" sz="1400" b="1" dirty="0"/>
              <a:t>Баба с </a:t>
            </a:r>
            <a:r>
              <a:rPr lang="ru-RU" sz="1400" b="1" dirty="0" smtClean="0"/>
              <a:t>кувшином</a:t>
            </a:r>
            <a:r>
              <a:rPr lang="ru-RU" sz="1400" b="1" dirty="0"/>
              <a:t>»</a:t>
            </a:r>
            <a:r>
              <a:rPr lang="ru-RU" sz="1400" b="1" dirty="0" smtClean="0"/>
              <a:t> №</a:t>
            </a:r>
            <a:r>
              <a:rPr lang="ru-RU" sz="1400" b="1" dirty="0"/>
              <a:t>1</a:t>
            </a:r>
            <a:r>
              <a:rPr lang="ru-RU" sz="1400" b="1" dirty="0" smtClean="0"/>
              <a:t>. </a:t>
            </a:r>
            <a:r>
              <a:rPr lang="ru-RU" sz="1400" b="1" dirty="0" smtClean="0"/>
              <a:t>Реплика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550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8" b="5800"/>
          <a:stretch/>
        </p:blipFill>
        <p:spPr>
          <a:xfrm>
            <a:off x="731614" y="1228724"/>
            <a:ext cx="2841632" cy="377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29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575404" y="5240689"/>
            <a:ext cx="31547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игрушка </a:t>
            </a:r>
            <a:r>
              <a:rPr lang="en-US" sz="1400" b="1" dirty="0"/>
              <a:t>XVIII-XIX</a:t>
            </a:r>
            <a:r>
              <a:rPr lang="ru-RU" sz="1400" b="1" dirty="0"/>
              <a:t> вв</a:t>
            </a:r>
            <a:r>
              <a:rPr lang="ru-RU" sz="1400" b="1" dirty="0" smtClean="0"/>
              <a:t>.</a:t>
            </a:r>
          </a:p>
          <a:p>
            <a:pPr algn="ctr"/>
            <a:r>
              <a:rPr lang="ru-RU" sz="1400" b="1" dirty="0" smtClean="0"/>
              <a:t>«Всадник». </a:t>
            </a:r>
            <a:r>
              <a:rPr lang="ru-RU" sz="1400" b="1" dirty="0" smtClean="0"/>
              <a:t>Реплика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600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435038" y="5259739"/>
            <a:ext cx="324596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игрушка </a:t>
            </a:r>
            <a:r>
              <a:rPr lang="en-US" sz="1400" b="1" dirty="0"/>
              <a:t>XVIII-XIX</a:t>
            </a:r>
            <a:r>
              <a:rPr lang="ru-RU" sz="1400" b="1" dirty="0"/>
              <a:t> вв.</a:t>
            </a:r>
            <a:r>
              <a:rPr lang="en-US" sz="1400" b="1" dirty="0"/>
              <a:t> </a:t>
            </a:r>
            <a:r>
              <a:rPr lang="ru-RU" sz="1400" b="1" dirty="0" smtClean="0"/>
              <a:t>«Баран». </a:t>
            </a:r>
            <a:r>
              <a:rPr lang="ru-RU" sz="1400" b="1" dirty="0" smtClean="0"/>
              <a:t>Реплика</a:t>
            </a:r>
          </a:p>
          <a:p>
            <a:pPr algn="ctr"/>
            <a:r>
              <a:rPr lang="ru-RU" sz="1400" b="1" dirty="0"/>
              <a:t>Стоимость 500 рублей</a:t>
            </a:r>
          </a:p>
          <a:p>
            <a:pPr algn="ctr"/>
            <a:endParaRPr lang="ru-RU" sz="14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4" b="-1"/>
          <a:stretch/>
        </p:blipFill>
        <p:spPr>
          <a:xfrm>
            <a:off x="732287" y="1214637"/>
            <a:ext cx="2840959" cy="378566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85905A6-C70B-4300-B721-CDA64BADEA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0" t="13729" b="15523"/>
          <a:stretch/>
        </p:blipFill>
        <p:spPr>
          <a:xfrm>
            <a:off x="4598685" y="1228724"/>
            <a:ext cx="2840959" cy="377158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err="1" smtClean="0"/>
              <a:t>Старооскольская</a:t>
            </a:r>
            <a:r>
              <a:rPr lang="ru-RU" sz="2000" b="1" dirty="0" smtClean="0"/>
              <a:t> глиняная игрушка</a:t>
            </a:r>
            <a:endParaRPr lang="ru-RU" sz="20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8366072" y="5259739"/>
            <a:ext cx="331113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игрушка </a:t>
            </a:r>
            <a:r>
              <a:rPr lang="en-US" sz="1400" b="1" dirty="0"/>
              <a:t>XVIII-XIX</a:t>
            </a:r>
            <a:r>
              <a:rPr lang="ru-RU" sz="1400" b="1" dirty="0"/>
              <a:t> вв</a:t>
            </a:r>
            <a:r>
              <a:rPr lang="ru-RU" sz="1400" b="1" dirty="0" smtClean="0"/>
              <a:t>.</a:t>
            </a:r>
          </a:p>
          <a:p>
            <a:pPr algn="ctr"/>
            <a:r>
              <a:rPr lang="ru-RU" sz="1400" b="1" dirty="0" smtClean="0"/>
              <a:t>«</a:t>
            </a:r>
            <a:r>
              <a:rPr lang="ru-RU" sz="1400" b="1" dirty="0"/>
              <a:t>Козел» </a:t>
            </a:r>
            <a:r>
              <a:rPr lang="ru-RU" sz="1400" b="1" dirty="0" smtClean="0"/>
              <a:t>№2. </a:t>
            </a:r>
            <a:r>
              <a:rPr lang="ru-RU" sz="1400" b="1" dirty="0" smtClean="0"/>
              <a:t>Реплика</a:t>
            </a:r>
          </a:p>
          <a:p>
            <a:pPr algn="ctr"/>
            <a:r>
              <a:rPr lang="ru-RU" sz="1400" b="1" dirty="0"/>
              <a:t>Стоимость 500 рублей</a:t>
            </a:r>
          </a:p>
          <a:p>
            <a:pPr algn="ctr"/>
            <a:endParaRPr lang="ru-RU" sz="1400" b="1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1" b="3421"/>
          <a:stretch/>
        </p:blipFill>
        <p:spPr>
          <a:xfrm>
            <a:off x="8601159" y="1228725"/>
            <a:ext cx="2840960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953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402198" y="5244249"/>
            <a:ext cx="32339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игрушка </a:t>
            </a:r>
            <a:r>
              <a:rPr lang="en-US" sz="1400" b="1" dirty="0"/>
              <a:t>XVIII-XIX</a:t>
            </a:r>
            <a:r>
              <a:rPr lang="ru-RU" sz="1400" b="1" dirty="0"/>
              <a:t> вв</a:t>
            </a:r>
            <a:r>
              <a:rPr lang="ru-RU" sz="1400" b="1" dirty="0" smtClean="0"/>
              <a:t>.</a:t>
            </a:r>
          </a:p>
          <a:p>
            <a:pPr algn="ctr"/>
            <a:r>
              <a:rPr lang="ru-RU" sz="1400" b="1" dirty="0" smtClean="0"/>
              <a:t>«Утица» №2. </a:t>
            </a:r>
            <a:r>
              <a:rPr lang="ru-RU" sz="1400" b="1" dirty="0" smtClean="0"/>
              <a:t>Реплика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400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2" b="3443"/>
          <a:stretch/>
        </p:blipFill>
        <p:spPr>
          <a:xfrm>
            <a:off x="4598685" y="1238250"/>
            <a:ext cx="2840959" cy="37623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3F36462-53FD-40CF-B8CD-845E4D6F8547}"/>
              </a:ext>
            </a:extLst>
          </p:cNvPr>
          <p:cNvSpPr txBox="1"/>
          <p:nvPr/>
        </p:nvSpPr>
        <p:spPr>
          <a:xfrm>
            <a:off x="8347024" y="5244249"/>
            <a:ext cx="33492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игрушка </a:t>
            </a:r>
            <a:r>
              <a:rPr lang="en-US" sz="1400" b="1" dirty="0"/>
              <a:t>XVIII-XIX</a:t>
            </a:r>
            <a:r>
              <a:rPr lang="ru-RU" sz="1400" b="1" dirty="0"/>
              <a:t> вв</a:t>
            </a:r>
            <a:r>
              <a:rPr lang="ru-RU" sz="1400" b="1" dirty="0" smtClean="0"/>
              <a:t>.</a:t>
            </a:r>
          </a:p>
          <a:p>
            <a:pPr algn="ctr"/>
            <a:r>
              <a:rPr lang="ru-RU" sz="1400" b="1" dirty="0" smtClean="0"/>
              <a:t>«Конь». </a:t>
            </a:r>
            <a:r>
              <a:rPr lang="ru-RU" sz="1400" b="1" dirty="0" smtClean="0"/>
              <a:t>Реплика</a:t>
            </a:r>
          </a:p>
          <a:p>
            <a:pPr algn="ctr"/>
            <a:r>
              <a:rPr lang="ru-RU" sz="1400" b="1" dirty="0"/>
              <a:t>Стоимость 500 рублей</a:t>
            </a:r>
          </a:p>
          <a:p>
            <a:pPr algn="ctr"/>
            <a:endParaRPr lang="ru-RU" sz="14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85905A6-C70B-4300-B721-CDA64BADEA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4" b="5453"/>
          <a:stretch/>
        </p:blipFill>
        <p:spPr>
          <a:xfrm>
            <a:off x="8601159" y="1228725"/>
            <a:ext cx="2840960" cy="376237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err="1" smtClean="0"/>
              <a:t>Старооскольская</a:t>
            </a:r>
            <a:r>
              <a:rPr lang="ru-RU" sz="2000" b="1" dirty="0" smtClean="0"/>
              <a:t> глиняная игрушка</a:t>
            </a:r>
            <a:endParaRPr lang="ru-RU" sz="2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3F36462-53FD-40CF-B8CD-845E4D6F8547}"/>
              </a:ext>
            </a:extLst>
          </p:cNvPr>
          <p:cNvSpPr txBox="1"/>
          <p:nvPr/>
        </p:nvSpPr>
        <p:spPr>
          <a:xfrm>
            <a:off x="409035" y="5268798"/>
            <a:ext cx="32822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игрушка </a:t>
            </a:r>
            <a:r>
              <a:rPr lang="en-US" sz="1400" b="1" dirty="0"/>
              <a:t>XVIII-XIX</a:t>
            </a:r>
            <a:r>
              <a:rPr lang="ru-RU" sz="1400" b="1" dirty="0"/>
              <a:t> вв</a:t>
            </a:r>
            <a:r>
              <a:rPr lang="ru-RU" sz="1400" b="1" dirty="0" smtClean="0"/>
              <a:t>.</a:t>
            </a:r>
          </a:p>
          <a:p>
            <a:pPr algn="ctr"/>
            <a:r>
              <a:rPr lang="ru-RU" sz="1400" b="1" dirty="0" smtClean="0"/>
              <a:t>«Утица» №1. </a:t>
            </a:r>
            <a:r>
              <a:rPr lang="ru-RU" sz="1400" b="1" dirty="0" smtClean="0"/>
              <a:t>Реплика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400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49" y="1238250"/>
            <a:ext cx="2824021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00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2135855" y="5247790"/>
            <a:ext cx="32291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игрушка </a:t>
            </a:r>
            <a:r>
              <a:rPr lang="en-US" sz="1400" b="1" dirty="0"/>
              <a:t>XVIII-XIX</a:t>
            </a:r>
            <a:r>
              <a:rPr lang="ru-RU" sz="1400" b="1" dirty="0"/>
              <a:t> вв</a:t>
            </a:r>
            <a:r>
              <a:rPr lang="ru-RU" sz="1400" b="1" dirty="0" smtClean="0"/>
              <a:t>.</a:t>
            </a:r>
          </a:p>
          <a:p>
            <a:pPr algn="ctr"/>
            <a:r>
              <a:rPr lang="ru-RU" sz="1400" b="1" dirty="0" smtClean="0"/>
              <a:t>«Баран» </a:t>
            </a:r>
            <a:r>
              <a:rPr lang="ru-RU" sz="1400" b="1" dirty="0"/>
              <a:t>№1. </a:t>
            </a:r>
            <a:r>
              <a:rPr lang="ru-RU" sz="1400" b="1" dirty="0" smtClean="0"/>
              <a:t>Реплика</a:t>
            </a:r>
          </a:p>
          <a:p>
            <a:pPr algn="ctr"/>
            <a:r>
              <a:rPr lang="ru-RU" sz="1400" b="1" dirty="0"/>
              <a:t>Стоимость 500 рублей</a:t>
            </a:r>
          </a:p>
          <a:p>
            <a:pPr algn="ctr"/>
            <a:endParaRPr lang="ru-RU" sz="14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67" r="5158"/>
          <a:stretch/>
        </p:blipFill>
        <p:spPr>
          <a:xfrm>
            <a:off x="2329938" y="1228724"/>
            <a:ext cx="2840960" cy="37751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3F36462-53FD-40CF-B8CD-845E4D6F8547}"/>
              </a:ext>
            </a:extLst>
          </p:cNvPr>
          <p:cNvSpPr txBox="1"/>
          <p:nvPr/>
        </p:nvSpPr>
        <p:spPr>
          <a:xfrm>
            <a:off x="6739370" y="5226819"/>
            <a:ext cx="32822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Глиняная игрушка </a:t>
            </a:r>
            <a:r>
              <a:rPr lang="en-US" sz="1400" b="1" dirty="0"/>
              <a:t>XVIII-XIX</a:t>
            </a:r>
            <a:r>
              <a:rPr lang="ru-RU" sz="1400" b="1" dirty="0"/>
              <a:t> вв</a:t>
            </a:r>
            <a:r>
              <a:rPr lang="ru-RU" sz="1400" b="1" dirty="0" smtClean="0"/>
              <a:t>.</a:t>
            </a:r>
          </a:p>
          <a:p>
            <a:pPr algn="ctr"/>
            <a:r>
              <a:rPr lang="ru-RU" sz="1400" b="1" dirty="0" smtClean="0"/>
              <a:t>«</a:t>
            </a:r>
            <a:r>
              <a:rPr lang="ru-RU" sz="1400" b="1" dirty="0"/>
              <a:t>Баран» </a:t>
            </a:r>
            <a:r>
              <a:rPr lang="ru-RU" sz="1400" b="1" dirty="0" smtClean="0"/>
              <a:t>№2. </a:t>
            </a:r>
            <a:r>
              <a:rPr lang="ru-RU" sz="1400" b="1" dirty="0" smtClean="0"/>
              <a:t>Реплика</a:t>
            </a:r>
          </a:p>
          <a:p>
            <a:pPr algn="ctr"/>
            <a:r>
              <a:rPr lang="ru-RU" sz="1400" b="1" dirty="0"/>
              <a:t>Стоимость 500 рублей</a:t>
            </a:r>
          </a:p>
          <a:p>
            <a:pPr algn="ctr"/>
            <a:endParaRPr lang="ru-RU" sz="14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85905A6-C70B-4300-B721-CDA64BADEA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93" t="18046" b="2627"/>
          <a:stretch/>
        </p:blipFill>
        <p:spPr>
          <a:xfrm>
            <a:off x="6965097" y="1228724"/>
            <a:ext cx="2830814" cy="378658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err="1" smtClean="0"/>
              <a:t>Старооскольская</a:t>
            </a:r>
            <a:r>
              <a:rPr lang="ru-RU" sz="2000" b="1" dirty="0" smtClean="0"/>
              <a:t> глиняная игрушка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6816732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402198" y="5244249"/>
            <a:ext cx="32339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Композиция «</a:t>
            </a:r>
            <a:r>
              <a:rPr lang="ru-RU" sz="1400" b="1" dirty="0" err="1"/>
              <a:t>Старооскольская</a:t>
            </a:r>
            <a:r>
              <a:rPr lang="ru-RU" sz="1400" b="1" dirty="0"/>
              <a:t> глиняная игрушка» </a:t>
            </a:r>
            <a:r>
              <a:rPr lang="ru-RU" sz="1400" b="1" dirty="0" smtClean="0"/>
              <a:t>№</a:t>
            </a:r>
            <a:r>
              <a:rPr lang="ru-RU" sz="1400" b="1" dirty="0" smtClean="0"/>
              <a:t>2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3000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571" y="1238250"/>
            <a:ext cx="2831187" cy="37623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3F36462-53FD-40CF-B8CD-845E4D6F8547}"/>
              </a:ext>
            </a:extLst>
          </p:cNvPr>
          <p:cNvSpPr txBox="1"/>
          <p:nvPr/>
        </p:nvSpPr>
        <p:spPr>
          <a:xfrm>
            <a:off x="8347024" y="5244249"/>
            <a:ext cx="33492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Композиция «</a:t>
            </a:r>
            <a:r>
              <a:rPr lang="ru-RU" sz="1400" b="1" dirty="0" err="1"/>
              <a:t>Старооскольская</a:t>
            </a:r>
            <a:r>
              <a:rPr lang="ru-RU" sz="1400" b="1" dirty="0"/>
              <a:t> глиняная игрушка» </a:t>
            </a:r>
            <a:r>
              <a:rPr lang="ru-RU" sz="1400" b="1" dirty="0" smtClean="0"/>
              <a:t>№</a:t>
            </a:r>
            <a:r>
              <a:rPr lang="ru-RU" sz="1400" b="1" dirty="0" smtClean="0"/>
              <a:t>3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3000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85905A6-C70B-4300-B721-CDA64BADEA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881"/>
                    </a14:imgEffect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045" y="1228725"/>
            <a:ext cx="2831187" cy="376237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err="1" smtClean="0"/>
              <a:t>Старооскольская</a:t>
            </a:r>
            <a:r>
              <a:rPr lang="ru-RU" sz="2000" b="1" dirty="0" smtClean="0"/>
              <a:t> глиняная игрушка</a:t>
            </a:r>
            <a:endParaRPr lang="ru-RU" sz="2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3F36462-53FD-40CF-B8CD-845E4D6F8547}"/>
              </a:ext>
            </a:extLst>
          </p:cNvPr>
          <p:cNvSpPr txBox="1"/>
          <p:nvPr/>
        </p:nvSpPr>
        <p:spPr>
          <a:xfrm>
            <a:off x="409035" y="5268798"/>
            <a:ext cx="32822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Композиция «</a:t>
            </a:r>
            <a:r>
              <a:rPr lang="ru-RU" sz="1400" b="1" dirty="0" err="1" smtClean="0"/>
              <a:t>Старооскольская</a:t>
            </a:r>
            <a:r>
              <a:rPr lang="ru-RU" sz="1400" b="1" dirty="0" smtClean="0"/>
              <a:t> глиняная игрушка» №</a:t>
            </a:r>
            <a:r>
              <a:rPr lang="ru-RU" sz="1400" b="1" dirty="0" smtClean="0"/>
              <a:t>1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3000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49" y="1243012"/>
            <a:ext cx="2824021" cy="375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21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402198" y="5244249"/>
            <a:ext cx="32339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Композиция «</a:t>
            </a:r>
            <a:r>
              <a:rPr lang="ru-RU" sz="1400" b="1" dirty="0" err="1"/>
              <a:t>Старооскольская</a:t>
            </a:r>
            <a:r>
              <a:rPr lang="ru-RU" sz="1400" b="1" dirty="0"/>
              <a:t> глиняная игрушка» </a:t>
            </a:r>
            <a:r>
              <a:rPr lang="ru-RU" sz="1400" b="1" dirty="0" smtClean="0"/>
              <a:t>№</a:t>
            </a:r>
            <a:r>
              <a:rPr lang="ru-RU" sz="1400" b="1" dirty="0" smtClean="0"/>
              <a:t>5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3000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100"/>
                    </a14:imgEffect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571" y="1238250"/>
            <a:ext cx="2831187" cy="376237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3F36462-53FD-40CF-B8CD-845E4D6F8547}"/>
              </a:ext>
            </a:extLst>
          </p:cNvPr>
          <p:cNvSpPr txBox="1"/>
          <p:nvPr/>
        </p:nvSpPr>
        <p:spPr>
          <a:xfrm>
            <a:off x="8347024" y="5244249"/>
            <a:ext cx="33492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Композиция «</a:t>
            </a:r>
            <a:r>
              <a:rPr lang="ru-RU" sz="1400" b="1" dirty="0" err="1"/>
              <a:t>Старооскольская</a:t>
            </a:r>
            <a:r>
              <a:rPr lang="ru-RU" sz="1400" b="1" dirty="0"/>
              <a:t> глиняная игрушка» </a:t>
            </a:r>
            <a:r>
              <a:rPr lang="ru-RU" sz="1400" b="1" dirty="0" smtClean="0"/>
              <a:t>№</a:t>
            </a:r>
            <a:r>
              <a:rPr lang="ru-RU" sz="1400" b="1" dirty="0" smtClean="0"/>
              <a:t>6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3000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85905A6-C70B-4300-B721-CDA64BADEA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700"/>
                    </a14:imgEffect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045" y="1228726"/>
            <a:ext cx="2831187" cy="37623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err="1" smtClean="0"/>
              <a:t>Старооскольская</a:t>
            </a:r>
            <a:r>
              <a:rPr lang="ru-RU" sz="2000" b="1" dirty="0" smtClean="0"/>
              <a:t> глиняная игрушка</a:t>
            </a:r>
            <a:endParaRPr lang="ru-RU" sz="20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3F36462-53FD-40CF-B8CD-845E4D6F8547}"/>
              </a:ext>
            </a:extLst>
          </p:cNvPr>
          <p:cNvSpPr txBox="1"/>
          <p:nvPr/>
        </p:nvSpPr>
        <p:spPr>
          <a:xfrm>
            <a:off x="409035" y="5268798"/>
            <a:ext cx="32822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Композиция «</a:t>
            </a:r>
            <a:r>
              <a:rPr lang="ru-RU" sz="1400" b="1" dirty="0" err="1" smtClean="0"/>
              <a:t>Старооскольская</a:t>
            </a:r>
            <a:r>
              <a:rPr lang="ru-RU" sz="1400" b="1" dirty="0" smtClean="0"/>
              <a:t> глиняная игрушка» №</a:t>
            </a:r>
            <a:r>
              <a:rPr lang="ru-RU" sz="1400" b="1" dirty="0" smtClean="0"/>
              <a:t>4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3000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6100"/>
                    </a14:imgEffect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49" y="1243012"/>
            <a:ext cx="2824020" cy="375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2032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503215" y="5232785"/>
            <a:ext cx="3299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Колокольчик «Мишка»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800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smtClean="0"/>
              <a:t>По мотивам </a:t>
            </a:r>
            <a:r>
              <a:rPr lang="ru-RU" sz="2000" b="1" dirty="0" err="1" smtClean="0"/>
              <a:t>старооскольской</a:t>
            </a:r>
            <a:r>
              <a:rPr lang="ru-RU" sz="2000" b="1" dirty="0" smtClean="0"/>
              <a:t> глиняной игрушки</a:t>
            </a:r>
            <a:endParaRPr lang="ru-RU" sz="2000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586"/>
                    </a14:imgEffect>
                    <a14:imgEffect>
                      <a14:saturation sat="83000"/>
                    </a14:imgEffect>
                    <a14:imgEffect>
                      <a14:brightnessContrast bright="14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87" y="1224164"/>
            <a:ext cx="2840958" cy="377614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8437155" y="5232785"/>
            <a:ext cx="31689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Колокольчик «</a:t>
            </a:r>
            <a:r>
              <a:rPr lang="ru-RU" sz="1400" b="1" dirty="0"/>
              <a:t>Барыня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800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160" y="1224163"/>
            <a:ext cx="2840958" cy="377614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4369614" y="5232785"/>
            <a:ext cx="329910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1400" b="1" dirty="0" smtClean="0"/>
          </a:p>
          <a:p>
            <a:pPr algn="ctr"/>
            <a:r>
              <a:rPr lang="ru-RU" sz="1400" b="1" dirty="0" smtClean="0"/>
              <a:t>Колокольчик «</a:t>
            </a:r>
            <a:r>
              <a:rPr lang="ru-RU" sz="1400" b="1" dirty="0"/>
              <a:t>Всадник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800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786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686" y="1224165"/>
            <a:ext cx="2840958" cy="377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54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503215" y="5232785"/>
            <a:ext cx="3299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Колокольчик «</a:t>
            </a:r>
            <a:r>
              <a:rPr lang="ru-RU" sz="1400" b="1" dirty="0"/>
              <a:t>Барыня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800 рублей</a:t>
            </a:r>
          </a:p>
          <a:p>
            <a:pPr algn="ctr"/>
            <a:endParaRPr lang="ru-RU" sz="1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smtClean="0"/>
              <a:t>По мотивам </a:t>
            </a:r>
            <a:r>
              <a:rPr lang="ru-RU" sz="2000" b="1" dirty="0" err="1" smtClean="0"/>
              <a:t>старооскольской</a:t>
            </a:r>
            <a:r>
              <a:rPr lang="ru-RU" sz="2000" b="1" dirty="0" smtClean="0"/>
              <a:t> глиняной игрушки</a:t>
            </a:r>
            <a:endParaRPr lang="ru-RU" sz="2000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145"/>
                    </a14:imgEffect>
                    <a14:imgEffect>
                      <a14:brightnessContrast bright="19000" contras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87" y="1224164"/>
            <a:ext cx="2840959" cy="377614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8334375" y="5232785"/>
            <a:ext cx="32717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Колокольчик «</a:t>
            </a:r>
            <a:r>
              <a:rPr lang="ru-RU" sz="1400" b="1" dirty="0"/>
              <a:t>Петушок </a:t>
            </a:r>
            <a:r>
              <a:rPr lang="ru-RU" sz="1400" b="1" dirty="0" smtClean="0"/>
              <a:t>на ножке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800 рублей</a:t>
            </a:r>
          </a:p>
          <a:p>
            <a:pPr algn="ctr"/>
            <a:endParaRPr lang="ru-RU" sz="1400" b="1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700"/>
                    </a14:imgEffect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160" y="1224163"/>
            <a:ext cx="2840958" cy="377614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4369614" y="5232785"/>
            <a:ext cx="3299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Колокольчик «</a:t>
            </a:r>
            <a:r>
              <a:rPr lang="ru-RU" sz="1400" b="1" dirty="0"/>
              <a:t>Уточка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800 рублей</a:t>
            </a:r>
          </a:p>
          <a:p>
            <a:pPr algn="ctr"/>
            <a:endParaRPr lang="ru-RU" sz="1400" b="1" dirty="0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800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686" y="1224165"/>
            <a:ext cx="2840958" cy="377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30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smtClean="0"/>
              <a:t>Майолика</a:t>
            </a:r>
            <a:endParaRPr lang="ru-RU" sz="2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7972552" y="5232782"/>
            <a:ext cx="3299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Подсвечник «Дом» №</a:t>
            </a:r>
            <a:r>
              <a:rPr lang="ru-RU" sz="1400" b="1" dirty="0" smtClean="0"/>
              <a:t>2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2500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712" y="1224165"/>
            <a:ext cx="2832108" cy="377614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4149908" y="5232782"/>
            <a:ext cx="3299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Подсвечник «Дом» </a:t>
            </a:r>
            <a:endParaRPr lang="ru-RU" sz="1400" b="1" dirty="0" smtClean="0"/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2500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 smtClean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199472" y="5232785"/>
            <a:ext cx="32717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Подсвечники </a:t>
            </a:r>
            <a:r>
              <a:rPr lang="ru-RU" sz="1400" b="1" dirty="0"/>
              <a:t>«</a:t>
            </a:r>
            <a:r>
              <a:rPr lang="ru-RU" sz="1400" b="1" dirty="0" smtClean="0"/>
              <a:t>Домики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1500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82" y="1224163"/>
            <a:ext cx="2832108" cy="377614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209" y="1224162"/>
            <a:ext cx="2832108" cy="377614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406" y="1224162"/>
            <a:ext cx="2832108" cy="377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6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smtClean="0"/>
              <a:t>Майолика</a:t>
            </a:r>
            <a:endParaRPr lang="ru-RU" sz="2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8315452" y="5232784"/>
            <a:ext cx="3299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Подсвечник </a:t>
            </a:r>
            <a:r>
              <a:rPr lang="ru-RU" sz="1400" b="1" dirty="0" smtClean="0"/>
              <a:t>«Дом с деревом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3500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4492808" y="5232784"/>
            <a:ext cx="3299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Подсвечник «Дом» №</a:t>
            </a:r>
            <a:r>
              <a:rPr lang="ru-RU" sz="1400" b="1" dirty="0" smtClean="0"/>
              <a:t>4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3000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 smtClean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542372" y="5232787"/>
            <a:ext cx="32717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Подсвечник «</a:t>
            </a:r>
            <a:r>
              <a:rPr lang="ru-RU" sz="1400" b="1" dirty="0" smtClean="0"/>
              <a:t>Дом» №</a:t>
            </a:r>
            <a:r>
              <a:rPr lang="ru-RU" sz="1400" b="1" dirty="0" smtClean="0"/>
              <a:t>3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3000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82" y="1224165"/>
            <a:ext cx="2832108" cy="377614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306" y="1224164"/>
            <a:ext cx="2832108" cy="377614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612" y="1224162"/>
            <a:ext cx="2832108" cy="377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smtClean="0"/>
              <a:t>Майолика</a:t>
            </a:r>
            <a:endParaRPr lang="ru-RU" sz="2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8839571" y="5232784"/>
            <a:ext cx="28496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Фигура «Сова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1500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 smtClean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496593" y="5232784"/>
            <a:ext cx="32717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Подсвечник </a:t>
            </a:r>
            <a:r>
              <a:rPr lang="ru-RU" sz="1400" b="1" dirty="0" smtClean="0"/>
              <a:t>«Дом с деревом» №</a:t>
            </a:r>
            <a:r>
              <a:rPr lang="ru-RU" sz="1400" b="1" dirty="0" smtClean="0"/>
              <a:t>3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10000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3DF89E5C-66D6-4183-BA13-B863AA5C4FB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413" y="1224163"/>
            <a:ext cx="2832108" cy="377614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346" y="1224163"/>
            <a:ext cx="2832108" cy="37761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59" y="1224163"/>
            <a:ext cx="2842629" cy="377614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359399" y="5232784"/>
            <a:ext cx="32717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Подсвечник </a:t>
            </a:r>
            <a:r>
              <a:rPr lang="ru-RU" sz="1400" b="1" dirty="0" smtClean="0"/>
              <a:t>«Дом с деревом» №</a:t>
            </a:r>
            <a:r>
              <a:rPr lang="ru-RU" sz="1400" b="1" dirty="0" smtClean="0"/>
              <a:t>2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3500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86021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smtClean="0"/>
              <a:t>Майолика</a:t>
            </a:r>
            <a:endParaRPr lang="ru-RU" sz="2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8839571" y="5232784"/>
            <a:ext cx="28496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Подсвечник «Сельский домик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2000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 smtClean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63AEBACF-0B2F-43E3-A263-AF31A9DCEB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346" y="1224163"/>
            <a:ext cx="2832108" cy="377614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359399" y="5232784"/>
            <a:ext cx="32717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Фигура «Тыква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1500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143"/>
                    </a14:imgEffect>
                    <a14:imgEffect>
                      <a14:brightnessContrast brigh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71" y="1224163"/>
            <a:ext cx="2851404" cy="3789241"/>
          </a:xfrm>
          <a:prstGeom prst="rect">
            <a:avLst/>
          </a:prstGeom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571" y="1230435"/>
            <a:ext cx="2849658" cy="378637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487468" y="5232784"/>
            <a:ext cx="32717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Композиция «Старый Оскол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2500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377" y="1224163"/>
            <a:ext cx="2841930" cy="378924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160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smtClean="0"/>
              <a:t>Майолика</a:t>
            </a:r>
            <a:endParaRPr lang="ru-RU" sz="2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8833328" y="5133900"/>
            <a:ext cx="28496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Ваза №</a:t>
            </a:r>
            <a:r>
              <a:rPr lang="ru-RU" sz="1400" b="1" dirty="0" smtClean="0"/>
              <a:t>2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3000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 smtClean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618201" y="5026179"/>
            <a:ext cx="32717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Ваза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2000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630027" y="5241622"/>
            <a:ext cx="32717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Масленка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600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92" y="1219010"/>
            <a:ext cx="2858766" cy="37952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345" y="1224162"/>
            <a:ext cx="2819624" cy="37433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345" y="1224162"/>
            <a:ext cx="2819624" cy="37470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43"/>
                    </a14:imgEffect>
                    <a14:imgEffect>
                      <a14:saturation sat="74000"/>
                    </a14:imgEffect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913"/>
          <a:stretch/>
        </p:blipFill>
        <p:spPr>
          <a:xfrm>
            <a:off x="4857207" y="1226204"/>
            <a:ext cx="2869625" cy="374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20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smtClean="0"/>
              <a:t>Майолика</a:t>
            </a:r>
            <a:endParaRPr lang="ru-RU" sz="2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26726" y="5241622"/>
            <a:ext cx="32717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Ваза напольная №</a:t>
            </a:r>
            <a:r>
              <a:rPr lang="ru-RU" sz="1400" b="1" dirty="0" smtClean="0"/>
              <a:t>3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5000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630027" y="5241622"/>
            <a:ext cx="32717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Горшок «Тыква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3500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92" y="1219010"/>
            <a:ext cx="2858766" cy="37952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089" y="1222673"/>
            <a:ext cx="2819625" cy="374481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92" y="1219010"/>
            <a:ext cx="2858766" cy="379604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088" y="1219009"/>
            <a:ext cx="2820729" cy="374847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307A186-4DC8-4740-AD4A-4F1E9EAC4322}"/>
              </a:ext>
            </a:extLst>
          </p:cNvPr>
          <p:cNvSpPr txBox="1"/>
          <p:nvPr/>
        </p:nvSpPr>
        <p:spPr>
          <a:xfrm>
            <a:off x="8740832" y="5283405"/>
            <a:ext cx="28496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Горшок «Тыква» №</a:t>
            </a:r>
            <a:r>
              <a:rPr lang="ru-RU" sz="1400" b="1" dirty="0" smtClean="0"/>
              <a:t>2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1000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 smtClean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0" r="42050" b="5346"/>
          <a:stretch/>
        </p:blipFill>
        <p:spPr>
          <a:xfrm>
            <a:off x="8927411" y="1219009"/>
            <a:ext cx="2476500" cy="374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97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smtClean="0"/>
              <a:t>Майолика</a:t>
            </a:r>
            <a:endParaRPr lang="ru-RU" sz="2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516472" y="5194056"/>
            <a:ext cx="32717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Салатник №2</a:t>
            </a:r>
          </a:p>
          <a:p>
            <a:pPr algn="ctr"/>
            <a:r>
              <a:rPr lang="ru-RU" sz="1400" dirty="0"/>
              <a:t>Стоимость </a:t>
            </a:r>
            <a:r>
              <a:rPr lang="ru-RU" sz="1400" dirty="0" smtClean="0"/>
              <a:t>2500 </a:t>
            </a:r>
            <a:r>
              <a:rPr lang="ru-RU" sz="1400" dirty="0"/>
              <a:t>рублей</a:t>
            </a:r>
          </a:p>
          <a:p>
            <a:pPr algn="ctr"/>
            <a:endParaRPr lang="ru-RU" sz="1400" dirty="0" smtClean="0"/>
          </a:p>
          <a:p>
            <a:pPr algn="ctr"/>
            <a:endParaRPr lang="ru-RU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8620076" y="5194057"/>
            <a:ext cx="32717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Кувшин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1500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085" y="1171443"/>
            <a:ext cx="2856522" cy="379604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138" y="1176595"/>
            <a:ext cx="2819624" cy="374332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30" y="1194850"/>
            <a:ext cx="2857625" cy="379604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12868" y="5194056"/>
            <a:ext cx="32717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Салатник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2000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37974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smtClean="0"/>
              <a:t>Майолика</a:t>
            </a:r>
            <a:endParaRPr lang="ru-RU" sz="2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516472" y="5194056"/>
            <a:ext cx="32717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Сливочник</a:t>
            </a:r>
          </a:p>
          <a:p>
            <a:pPr algn="ctr"/>
            <a:r>
              <a:rPr lang="ru-RU" sz="1400" b="1" dirty="0"/>
              <a:t>Стоимость 8</a:t>
            </a:r>
            <a:r>
              <a:rPr lang="ru-RU" sz="1400" b="1" dirty="0" smtClean="0"/>
              <a:t>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8620076" y="5194057"/>
            <a:ext cx="32717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Чайник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1000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084" y="1243117"/>
            <a:ext cx="2930879" cy="374777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548"/>
                    </a14:imgEffect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346" y="1243117"/>
            <a:ext cx="2699288" cy="374332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667"/>
                    </a14:imgEffect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78" y="1194850"/>
            <a:ext cx="2855929" cy="379604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12868" y="5194056"/>
            <a:ext cx="32717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Ваза №</a:t>
            </a:r>
            <a:r>
              <a:rPr lang="ru-RU" sz="1400" b="1" dirty="0" smtClean="0"/>
              <a:t>3</a:t>
            </a:r>
          </a:p>
          <a:p>
            <a:pPr algn="ctr"/>
            <a:r>
              <a:rPr lang="ru-RU" sz="1400" b="1" dirty="0"/>
              <a:t>Стоимость 2000 рублей</a:t>
            </a:r>
          </a:p>
          <a:p>
            <a:pPr algn="ctr"/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49899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smtClean="0"/>
              <a:t>Майолика</a:t>
            </a:r>
            <a:endParaRPr lang="ru-RU" sz="2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516472" y="5194056"/>
            <a:ext cx="32717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Ваза №</a:t>
            </a:r>
            <a:r>
              <a:rPr lang="ru-RU" sz="1400" b="1" dirty="0" smtClean="0"/>
              <a:t>5</a:t>
            </a:r>
          </a:p>
          <a:p>
            <a:pPr algn="ctr"/>
            <a:r>
              <a:rPr lang="ru-RU" sz="1400" b="1" dirty="0"/>
              <a:t>Стоимость 3000 рублей</a:t>
            </a:r>
          </a:p>
          <a:p>
            <a:pPr algn="ctr"/>
            <a:endParaRPr lang="ru-RU" sz="1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8620076" y="5194057"/>
            <a:ext cx="32717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Ваза №6</a:t>
            </a:r>
            <a:endParaRPr lang="ru-RU" sz="1400" b="1" dirty="0"/>
          </a:p>
          <a:p>
            <a:pPr algn="ctr"/>
            <a:r>
              <a:rPr lang="ru-RU" sz="1400" dirty="0"/>
              <a:t>Стоимость 3000 рублей</a:t>
            </a:r>
          </a:p>
          <a:p>
            <a:pPr algn="ctr"/>
            <a:endParaRPr lang="ru-RU" sz="1400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381"/>
                    </a14:imgEffect>
                    <a14:imgEffect>
                      <a14:saturation sat="92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715" y="1243117"/>
            <a:ext cx="2819616" cy="374777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786"/>
                    </a14:imgEffect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306" y="1254337"/>
            <a:ext cx="2811174" cy="373655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6200"/>
                    </a14:imgEffect>
                    <a14:imgEffect>
                      <a14:saturation sat="92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78" y="1194851"/>
            <a:ext cx="2855929" cy="379604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12868" y="5194056"/>
            <a:ext cx="32717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Ваза №</a:t>
            </a:r>
            <a:r>
              <a:rPr lang="ru-RU" sz="1400" b="1" dirty="0" smtClean="0"/>
              <a:t>4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3000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83820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smtClean="0"/>
              <a:t>Майолика</a:t>
            </a:r>
            <a:endParaRPr lang="ru-RU" sz="2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934136" y="5242324"/>
            <a:ext cx="243641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Ваза №</a:t>
            </a:r>
            <a:r>
              <a:rPr lang="ru-RU" sz="1400" b="1" dirty="0" smtClean="0"/>
              <a:t>7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800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8620075" y="5217399"/>
            <a:ext cx="32717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Подставка </a:t>
            </a:r>
            <a:r>
              <a:rPr lang="ru-RU" sz="1400" b="1" dirty="0" smtClean="0"/>
              <a:t>Пасхальная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1000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562"/>
                    </a14:imgEffect>
                    <a14:imgEffect>
                      <a14:saturation sat="103000"/>
                    </a14:imgEffect>
                    <a14:imgEffect>
                      <a14:brightnessContrast bright="26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715" y="1243117"/>
            <a:ext cx="2819616" cy="374777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84265" y="1707199"/>
            <a:ext cx="3747777" cy="281961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78" y="1194851"/>
            <a:ext cx="2855928" cy="379604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12868" y="5194056"/>
            <a:ext cx="32717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«Князь Владимир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5000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5700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4A7ADD-3E81-4034-8ED2-8E2F9CDF6C8A}"/>
              </a:ext>
            </a:extLst>
          </p:cNvPr>
          <p:cNvSpPr txBox="1"/>
          <p:nvPr/>
        </p:nvSpPr>
        <p:spPr>
          <a:xfrm>
            <a:off x="2750574" y="160689"/>
            <a:ext cx="6097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Старооскольский</a:t>
            </a:r>
            <a:r>
              <a:rPr lang="ru-RU" sz="1400" b="1" dirty="0" smtClean="0"/>
              <a:t> городской округ</a:t>
            </a:r>
          </a:p>
          <a:p>
            <a:pPr algn="ctr"/>
            <a:r>
              <a:rPr lang="ru-RU" sz="1400" b="1" dirty="0" smtClean="0"/>
              <a:t>МАУК </a:t>
            </a:r>
            <a:r>
              <a:rPr lang="ru-RU" sz="1400" b="1" dirty="0"/>
              <a:t>«Центр народных промыслов</a:t>
            </a:r>
            <a:r>
              <a:rPr lang="ru-RU" sz="1400" b="1" dirty="0" smtClean="0"/>
              <a:t>»</a:t>
            </a:r>
          </a:p>
          <a:p>
            <a:pPr algn="ctr"/>
            <a:r>
              <a:rPr lang="ru-RU" sz="2000" b="1" dirty="0" smtClean="0"/>
              <a:t>Майолика</a:t>
            </a:r>
            <a:endParaRPr lang="ru-RU" sz="2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4650043" y="5194055"/>
            <a:ext cx="22988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Сахарница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1000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8393717" y="5194055"/>
            <a:ext cx="32717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Ваза №</a:t>
            </a:r>
            <a:r>
              <a:rPr lang="ru-RU" sz="1400" b="1" dirty="0" smtClean="0"/>
              <a:t>8</a:t>
            </a:r>
          </a:p>
          <a:p>
            <a:pPr algn="ctr"/>
            <a:r>
              <a:rPr lang="ru-RU" sz="1400" b="1" dirty="0"/>
              <a:t>Стоимость 8</a:t>
            </a:r>
            <a:r>
              <a:rPr lang="ru-RU" sz="1400" b="1" dirty="0" smtClean="0"/>
              <a:t>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500"/>
                    </a14:imgEffect>
                    <a14:imgEffect>
                      <a14:saturation sat="85000"/>
                    </a14:imgEffect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583" y="1243894"/>
            <a:ext cx="2819616" cy="374699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786"/>
                    </a14:imgEffect>
                    <a14:imgEffect>
                      <a14:saturation sat="98000"/>
                    </a14:imgEffect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076" y="1243893"/>
            <a:ext cx="2819030" cy="374699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10"/>
                    </a14:imgEffect>
                    <a14:imgEffect>
                      <a14:saturation sat="96000"/>
                    </a14:imgEffect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78" y="1194851"/>
            <a:ext cx="2855928" cy="379604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A326AE5-AD09-4E79-8FF3-9F8C5E348C87}"/>
              </a:ext>
            </a:extLst>
          </p:cNvPr>
          <p:cNvSpPr txBox="1"/>
          <p:nvPr/>
        </p:nvSpPr>
        <p:spPr>
          <a:xfrm>
            <a:off x="620778" y="5194055"/>
            <a:ext cx="252874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Горшок «Тыква» №</a:t>
            </a:r>
            <a:r>
              <a:rPr lang="ru-RU" sz="1400" b="1" dirty="0" smtClean="0"/>
              <a:t>3</a:t>
            </a:r>
          </a:p>
          <a:p>
            <a:pPr algn="ctr"/>
            <a:r>
              <a:rPr lang="ru-RU" sz="1400" b="1" dirty="0"/>
              <a:t>Стоимость </a:t>
            </a:r>
            <a:r>
              <a:rPr lang="ru-RU" sz="1400" b="1" dirty="0" smtClean="0"/>
              <a:t>1000 </a:t>
            </a:r>
            <a:r>
              <a:rPr lang="ru-RU" sz="1400" b="1" dirty="0"/>
              <a:t>рублей</a:t>
            </a:r>
          </a:p>
          <a:p>
            <a:pPr algn="ctr"/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48395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1285</TotalTime>
  <Words>1293</Words>
  <Application>Microsoft Office PowerPoint</Application>
  <PresentationFormat>Произвольный</PresentationFormat>
  <Paragraphs>325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Серегй</dc:creator>
  <cp:lastModifiedBy>Пользователь</cp:lastModifiedBy>
  <cp:revision>83</cp:revision>
  <dcterms:created xsi:type="dcterms:W3CDTF">2025-02-24T09:46:43Z</dcterms:created>
  <dcterms:modified xsi:type="dcterms:W3CDTF">2026-09-15T14:21:43Z</dcterms:modified>
</cp:coreProperties>
</file>